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0" r:id="rId4"/>
    <p:sldId id="262" r:id="rId5"/>
    <p:sldId id="264" r:id="rId6"/>
    <p:sldId id="266" r:id="rId7"/>
    <p:sldId id="312" r:id="rId8"/>
    <p:sldId id="268" r:id="rId9"/>
  </p:sldIdLst>
  <p:sldSz cx="9144000" cy="5143500" type="screen16x9"/>
  <p:notesSz cx="6858000" cy="9144000"/>
  <p:embeddedFontLst>
    <p:embeddedFont>
      <p:font typeface="Abadi Extra Light" panose="020B0204020104020204" pitchFamily="34" charset="0"/>
      <p:regular r:id="rId11"/>
    </p:embeddedFont>
    <p:embeddedFont>
      <p:font typeface="Blackadder ITC" panose="04020505050007020D02" pitchFamily="82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hivo" panose="020B0604020202020204" charset="0"/>
      <p:regular r:id="rId17"/>
      <p:bold r:id="rId18"/>
      <p:italic r:id="rId19"/>
      <p:boldItalic r:id="rId20"/>
    </p:embeddedFont>
    <p:embeddedFont>
      <p:font typeface="DM Serif Display" pitchFamily="2" charset="0"/>
      <p:regular r:id="rId21"/>
      <p:italic r:id="rId22"/>
    </p:embeddedFont>
    <p:embeddedFont>
      <p:font typeface="Libre Caslon Text" panose="020B0604020202020204" charset="0"/>
      <p:regular r:id="rId23"/>
      <p:bold r:id="rId24"/>
      <p:italic r:id="rId25"/>
    </p:embeddedFont>
    <p:embeddedFont>
      <p:font typeface="Montserrat Medium" panose="00000600000000000000" pitchFamily="2" charset="0"/>
      <p:regular r:id="rId26"/>
      <p:bold r:id="rId27"/>
      <p:italic r:id="rId28"/>
      <p:boldItalic r:id="rId29"/>
    </p:embeddedFont>
    <p:embeddedFont>
      <p:font typeface="Mystical Woods Rough Script" panose="02000500000000000000" pitchFamily="2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2799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6" roundtripDataSignature="AMtx7miVLuVephIRwQihZ5+Yxs84Zgra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7DA"/>
    <a:srgbClr val="FFFFFF"/>
    <a:srgbClr val="F2F2F2"/>
    <a:srgbClr val="F4F9EB"/>
    <a:srgbClr val="00000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D79C3A-8B95-4F1C-B1F0-459344827361}">
  <a:tblStyle styleId="{55D79C3A-8B95-4F1C-B1F0-459344827361}" styleName="Table_0">
    <a:wholeTbl>
      <a:tcTxStyle b="off" i="off">
        <a:font>
          <a:latin typeface="Montserrat Medium"/>
          <a:ea typeface="Montserrat Medium"/>
          <a:cs typeface="Montserrat Medium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6E6E6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/>
        <a:fill>
          <a:solidFill>
            <a:srgbClr val="E6E6E6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35336AE-66DE-4225-A2D7-532AFB6D9F00}" styleName="Table_1">
    <a:wholeTbl>
      <a:tcTxStyle b="off" i="off">
        <a:font>
          <a:latin typeface="Montserrat Medium"/>
          <a:ea typeface="Montserrat Medium"/>
          <a:cs typeface="Montserrat Medium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Montserrat Medium"/>
          <a:ea typeface="Montserrat Medium"/>
          <a:cs typeface="Montserrat Medium"/>
        </a:font>
        <a:schemeClr val="lt1"/>
      </a:tcTxStyle>
      <a:tcStyle>
        <a:tcBdr/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D0FA39-B925-4895-BF73-1123B11FEADC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34" autoAdjust="0"/>
    <p:restoredTop sz="95503" autoAdjust="0"/>
  </p:normalViewPr>
  <p:slideViewPr>
    <p:cSldViewPr snapToGrid="0">
      <p:cViewPr varScale="1">
        <p:scale>
          <a:sx n="115" d="100"/>
          <a:sy n="115" d="100"/>
        </p:scale>
        <p:origin x="720" y="77"/>
      </p:cViewPr>
      <p:guideLst>
        <p:guide orient="horz" pos="1620"/>
        <p:guide orient="horz" pos="279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6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8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69865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8" name="Google Shape;29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na cascada en medio de un bosque&#10;&#10;Descripción generada automáticamente">
            <a:extLst>
              <a:ext uri="{FF2B5EF4-FFF2-40B4-BE49-F238E27FC236}">
                <a16:creationId xmlns:a16="http://schemas.microsoft.com/office/drawing/2014/main" id="{F9900E89-8378-FC42-833D-28BC1DC87B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403E305C-FC41-CE08-4BD7-91EE2111B44E}"/>
              </a:ext>
            </a:extLst>
          </p:cNvPr>
          <p:cNvSpPr/>
          <p:nvPr userDrawn="1"/>
        </p:nvSpPr>
        <p:spPr>
          <a:xfrm>
            <a:off x="358697" y="984853"/>
            <a:ext cx="8426605" cy="3173794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Google Shape;14;p42"/>
          <p:cNvSpPr txBox="1">
            <a:spLocks noGrp="1"/>
          </p:cNvSpPr>
          <p:nvPr>
            <p:ph type="ctrTitle"/>
          </p:nvPr>
        </p:nvSpPr>
        <p:spPr>
          <a:xfrm>
            <a:off x="893616" y="1267694"/>
            <a:ext cx="7360228" cy="1982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00"/>
              <a:buFont typeface="DM Serif Display"/>
              <a:buNone/>
              <a:defRPr sz="6000" b="1" baseline="0">
                <a:latin typeface="Libre Caslon Text" panose="00000500000000000000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5" name="Google Shape;15;p42"/>
          <p:cNvSpPr txBox="1">
            <a:spLocks noGrp="1"/>
          </p:cNvSpPr>
          <p:nvPr>
            <p:ph type="subTitle" idx="1"/>
          </p:nvPr>
        </p:nvSpPr>
        <p:spPr>
          <a:xfrm>
            <a:off x="1718310" y="3291796"/>
            <a:ext cx="5707380" cy="351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aseline="0">
                <a:latin typeface="+mn-lt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9"/>
          <p:cNvSpPr txBox="1">
            <a:spLocks noGrp="1"/>
          </p:cNvSpPr>
          <p:nvPr>
            <p:ph type="title"/>
          </p:nvPr>
        </p:nvSpPr>
        <p:spPr>
          <a:xfrm>
            <a:off x="628650" y="1243260"/>
            <a:ext cx="7886700" cy="2656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0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erif Dis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60"/>
          <p:cNvSpPr txBox="1">
            <a:spLocks noGrp="1"/>
          </p:cNvSpPr>
          <p:nvPr>
            <p:ph type="body" idx="1"/>
          </p:nvPr>
        </p:nvSpPr>
        <p:spPr>
          <a:xfrm>
            <a:off x="723900" y="175260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1"/>
          <p:cNvSpPr txBox="1">
            <a:spLocks noGrp="1"/>
          </p:cNvSpPr>
          <p:nvPr>
            <p:ph type="title"/>
          </p:nvPr>
        </p:nvSpPr>
        <p:spPr>
          <a:xfrm>
            <a:off x="723900" y="1243260"/>
            <a:ext cx="7696200" cy="2656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 hombre con la mano en la montaña&#10;&#10;Descripción generada automáticamente con confianza media">
            <a:extLst>
              <a:ext uri="{FF2B5EF4-FFF2-40B4-BE49-F238E27FC236}">
                <a16:creationId xmlns:a16="http://schemas.microsoft.com/office/drawing/2014/main" id="{8D51A228-FC06-FE1B-9285-E06E62B845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A90A855A-1B09-D5DF-90BA-36D2836FC536}"/>
              </a:ext>
            </a:extLst>
          </p:cNvPr>
          <p:cNvSpPr/>
          <p:nvPr userDrawn="1"/>
        </p:nvSpPr>
        <p:spPr>
          <a:xfrm>
            <a:off x="231388" y="243236"/>
            <a:ext cx="8681224" cy="465702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Google Shape;21;p44"/>
          <p:cNvSpPr txBox="1">
            <a:spLocks noGrp="1"/>
          </p:cNvSpPr>
          <p:nvPr>
            <p:ph type="title"/>
          </p:nvPr>
        </p:nvSpPr>
        <p:spPr>
          <a:xfrm>
            <a:off x="723900" y="58817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 b="1"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44"/>
          <p:cNvSpPr txBox="1">
            <a:spLocks noGrp="1"/>
          </p:cNvSpPr>
          <p:nvPr>
            <p:ph type="body" idx="1"/>
          </p:nvPr>
        </p:nvSpPr>
        <p:spPr>
          <a:xfrm>
            <a:off x="1149924" y="2348887"/>
            <a:ext cx="2986498" cy="47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00">
                <a:solidFill>
                  <a:schemeClr val="dk1"/>
                </a:solidFill>
                <a:latin typeface="+mn-lt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  <p:sp>
        <p:nvSpPr>
          <p:cNvPr id="23" name="Google Shape;23;p44"/>
          <p:cNvSpPr txBox="1">
            <a:spLocks noGrp="1"/>
          </p:cNvSpPr>
          <p:nvPr>
            <p:ph type="body" idx="2"/>
          </p:nvPr>
        </p:nvSpPr>
        <p:spPr>
          <a:xfrm>
            <a:off x="1149927" y="1938627"/>
            <a:ext cx="2986498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  <p:sp>
        <p:nvSpPr>
          <p:cNvPr id="24" name="Google Shape;24;p44"/>
          <p:cNvSpPr txBox="1">
            <a:spLocks noGrp="1"/>
          </p:cNvSpPr>
          <p:nvPr>
            <p:ph type="body" idx="3"/>
          </p:nvPr>
        </p:nvSpPr>
        <p:spPr>
          <a:xfrm>
            <a:off x="1149924" y="1427607"/>
            <a:ext cx="2986498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3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  <p:sp>
        <p:nvSpPr>
          <p:cNvPr id="25" name="Google Shape;25;p44"/>
          <p:cNvSpPr txBox="1">
            <a:spLocks noGrp="1"/>
          </p:cNvSpPr>
          <p:nvPr>
            <p:ph type="body" idx="4"/>
          </p:nvPr>
        </p:nvSpPr>
        <p:spPr>
          <a:xfrm>
            <a:off x="5007575" y="2348887"/>
            <a:ext cx="2986497" cy="47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00">
                <a:solidFill>
                  <a:schemeClr val="dk1"/>
                </a:solidFill>
                <a:latin typeface="+mn-lt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  <p:sp>
        <p:nvSpPr>
          <p:cNvPr id="26" name="Google Shape;26;p44"/>
          <p:cNvSpPr txBox="1">
            <a:spLocks noGrp="1"/>
          </p:cNvSpPr>
          <p:nvPr>
            <p:ph type="body" idx="5"/>
          </p:nvPr>
        </p:nvSpPr>
        <p:spPr>
          <a:xfrm>
            <a:off x="5007575" y="1938627"/>
            <a:ext cx="2986497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4"/>
          <p:cNvSpPr txBox="1">
            <a:spLocks noGrp="1"/>
          </p:cNvSpPr>
          <p:nvPr>
            <p:ph type="body" idx="6"/>
          </p:nvPr>
        </p:nvSpPr>
        <p:spPr>
          <a:xfrm>
            <a:off x="5007573" y="1427607"/>
            <a:ext cx="2986497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3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  <p:sp>
        <p:nvSpPr>
          <p:cNvPr id="28" name="Google Shape;28;p44"/>
          <p:cNvSpPr txBox="1">
            <a:spLocks noGrp="1"/>
          </p:cNvSpPr>
          <p:nvPr>
            <p:ph type="body" idx="7"/>
          </p:nvPr>
        </p:nvSpPr>
        <p:spPr>
          <a:xfrm>
            <a:off x="5007573" y="3945240"/>
            <a:ext cx="2986497" cy="482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00">
                <a:solidFill>
                  <a:schemeClr val="dk1"/>
                </a:solidFill>
                <a:latin typeface="+mn-lt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4"/>
          <p:cNvSpPr txBox="1">
            <a:spLocks noGrp="1"/>
          </p:cNvSpPr>
          <p:nvPr>
            <p:ph type="body" idx="8"/>
          </p:nvPr>
        </p:nvSpPr>
        <p:spPr>
          <a:xfrm>
            <a:off x="5007573" y="3534980"/>
            <a:ext cx="2986497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4"/>
          <p:cNvSpPr txBox="1">
            <a:spLocks noGrp="1"/>
          </p:cNvSpPr>
          <p:nvPr>
            <p:ph type="body" idx="9"/>
          </p:nvPr>
        </p:nvSpPr>
        <p:spPr>
          <a:xfrm>
            <a:off x="5007573" y="3023960"/>
            <a:ext cx="2986497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3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4"/>
          <p:cNvSpPr txBox="1">
            <a:spLocks noGrp="1"/>
          </p:cNvSpPr>
          <p:nvPr>
            <p:ph type="body" idx="13"/>
          </p:nvPr>
        </p:nvSpPr>
        <p:spPr>
          <a:xfrm>
            <a:off x="1150726" y="3945240"/>
            <a:ext cx="2981015" cy="481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00">
                <a:solidFill>
                  <a:schemeClr val="dk1"/>
                </a:solidFill>
                <a:latin typeface="+mn-lt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  <p:sp>
        <p:nvSpPr>
          <p:cNvPr id="32" name="Google Shape;32;p44"/>
          <p:cNvSpPr txBox="1">
            <a:spLocks noGrp="1"/>
          </p:cNvSpPr>
          <p:nvPr>
            <p:ph type="body" idx="14"/>
          </p:nvPr>
        </p:nvSpPr>
        <p:spPr>
          <a:xfrm>
            <a:off x="1149924" y="3534980"/>
            <a:ext cx="2986503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4"/>
          <p:cNvSpPr txBox="1">
            <a:spLocks noGrp="1"/>
          </p:cNvSpPr>
          <p:nvPr>
            <p:ph type="body" idx="15"/>
          </p:nvPr>
        </p:nvSpPr>
        <p:spPr>
          <a:xfrm>
            <a:off x="1149924" y="3023961"/>
            <a:ext cx="2986498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3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Hombre parado en un cuerpo de agua&#10;&#10;Descripción generada automáticamente">
            <a:extLst>
              <a:ext uri="{FF2B5EF4-FFF2-40B4-BE49-F238E27FC236}">
                <a16:creationId xmlns:a16="http://schemas.microsoft.com/office/drawing/2014/main" id="{D0660783-AE75-0F47-23B8-6567628EA9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7E274A46-DFC2-15C9-97E4-B73BBE3C3EF3}"/>
              </a:ext>
            </a:extLst>
          </p:cNvPr>
          <p:cNvSpPr/>
          <p:nvPr userDrawn="1"/>
        </p:nvSpPr>
        <p:spPr>
          <a:xfrm>
            <a:off x="231388" y="243236"/>
            <a:ext cx="8681224" cy="465702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1" name="Google Shape;41;p46"/>
          <p:cNvSpPr txBox="1">
            <a:spLocks noGrp="1"/>
          </p:cNvSpPr>
          <p:nvPr>
            <p:ph type="body" idx="1"/>
          </p:nvPr>
        </p:nvSpPr>
        <p:spPr>
          <a:xfrm>
            <a:off x="1813757" y="1619752"/>
            <a:ext cx="5502632" cy="2432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00">
                <a:latin typeface="+mn-lt"/>
              </a:defRPr>
            </a:lvl1pPr>
            <a:lvl2pPr marL="914400" lvl="1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2" name="Google Shape;42;p46"/>
          <p:cNvSpPr txBox="1">
            <a:spLocks noGrp="1"/>
          </p:cNvSpPr>
          <p:nvPr>
            <p:ph type="title"/>
          </p:nvPr>
        </p:nvSpPr>
        <p:spPr>
          <a:xfrm>
            <a:off x="723900" y="58674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 b="1"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Una persona con un perro en una montaña&#10;&#10;Descripción generada automáticamente con confianza media">
            <a:extLst>
              <a:ext uri="{FF2B5EF4-FFF2-40B4-BE49-F238E27FC236}">
                <a16:creationId xmlns:a16="http://schemas.microsoft.com/office/drawing/2014/main" id="{172D727A-9F1C-CD2C-1E9E-52A3279007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9C2761F2-BA4B-E7DA-088B-B233D77C9030}"/>
              </a:ext>
            </a:extLst>
          </p:cNvPr>
          <p:cNvSpPr/>
          <p:nvPr userDrawn="1"/>
        </p:nvSpPr>
        <p:spPr>
          <a:xfrm>
            <a:off x="231388" y="243236"/>
            <a:ext cx="8681224" cy="465702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2" name="Google Shape;52;p48"/>
          <p:cNvSpPr txBox="1">
            <a:spLocks noGrp="1"/>
          </p:cNvSpPr>
          <p:nvPr>
            <p:ph type="body" idx="1"/>
          </p:nvPr>
        </p:nvSpPr>
        <p:spPr>
          <a:xfrm>
            <a:off x="623121" y="2859266"/>
            <a:ext cx="2566219" cy="105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00">
                <a:latin typeface="+mn-lt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3" name="Google Shape;53;p48"/>
          <p:cNvSpPr txBox="1">
            <a:spLocks noGrp="1"/>
          </p:cNvSpPr>
          <p:nvPr>
            <p:ph type="body" idx="2"/>
          </p:nvPr>
        </p:nvSpPr>
        <p:spPr>
          <a:xfrm>
            <a:off x="3204699" y="2859266"/>
            <a:ext cx="2566219" cy="105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00">
                <a:latin typeface="+mn-lt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4" name="Google Shape;54;p48"/>
          <p:cNvSpPr txBox="1">
            <a:spLocks noGrp="1"/>
          </p:cNvSpPr>
          <p:nvPr>
            <p:ph type="body" idx="3"/>
          </p:nvPr>
        </p:nvSpPr>
        <p:spPr>
          <a:xfrm>
            <a:off x="623121" y="2453668"/>
            <a:ext cx="2566219" cy="39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  <p:sp>
        <p:nvSpPr>
          <p:cNvPr id="55" name="Google Shape;55;p48"/>
          <p:cNvSpPr txBox="1">
            <a:spLocks noGrp="1"/>
          </p:cNvSpPr>
          <p:nvPr>
            <p:ph type="body" idx="4"/>
          </p:nvPr>
        </p:nvSpPr>
        <p:spPr>
          <a:xfrm>
            <a:off x="3204699" y="2453668"/>
            <a:ext cx="2566219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  <p:sp>
        <p:nvSpPr>
          <p:cNvPr id="56" name="Google Shape;56;p48"/>
          <p:cNvSpPr txBox="1">
            <a:spLocks noGrp="1"/>
          </p:cNvSpPr>
          <p:nvPr>
            <p:ph type="body" idx="5"/>
          </p:nvPr>
        </p:nvSpPr>
        <p:spPr>
          <a:xfrm>
            <a:off x="5786277" y="2859266"/>
            <a:ext cx="2535503" cy="105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500">
                <a:latin typeface="+mn-lt"/>
              </a:defRPr>
            </a:lvl1pPr>
            <a:lvl2pPr marL="914400" lvl="1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7" name="Google Shape;57;p48"/>
          <p:cNvSpPr txBox="1">
            <a:spLocks noGrp="1"/>
          </p:cNvSpPr>
          <p:nvPr>
            <p:ph type="body" idx="6"/>
          </p:nvPr>
        </p:nvSpPr>
        <p:spPr>
          <a:xfrm>
            <a:off x="5786277" y="2453668"/>
            <a:ext cx="2535503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 b="1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None/>
              <a:defRPr sz="1500">
                <a:solidFill>
                  <a:srgbClr val="FFC9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None/>
              <a:defRPr sz="1350">
                <a:solidFill>
                  <a:srgbClr val="FFC9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None/>
              <a:defRPr sz="1200">
                <a:solidFill>
                  <a:srgbClr val="FFC988"/>
                </a:solidFill>
              </a:defRPr>
            </a:lvl9pPr>
          </a:lstStyle>
          <a:p>
            <a:endParaRPr dirty="0"/>
          </a:p>
        </p:txBody>
      </p:sp>
      <p:sp>
        <p:nvSpPr>
          <p:cNvPr id="58" name="Google Shape;58;p48"/>
          <p:cNvSpPr txBox="1">
            <a:spLocks noGrp="1"/>
          </p:cNvSpPr>
          <p:nvPr>
            <p:ph type="title"/>
          </p:nvPr>
        </p:nvSpPr>
        <p:spPr>
          <a:xfrm>
            <a:off x="723900" y="58817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 b="1"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9587E135-29D3-3FBA-863A-14B23F0F44F2}"/>
              </a:ext>
            </a:extLst>
          </p:cNvPr>
          <p:cNvSpPr/>
          <p:nvPr userDrawn="1"/>
        </p:nvSpPr>
        <p:spPr>
          <a:xfrm>
            <a:off x="231388" y="243236"/>
            <a:ext cx="8681224" cy="465702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Google Shape;66;p50"/>
          <p:cNvSpPr txBox="1">
            <a:spLocks noGrp="1"/>
          </p:cNvSpPr>
          <p:nvPr>
            <p:ph type="title"/>
          </p:nvPr>
        </p:nvSpPr>
        <p:spPr>
          <a:xfrm>
            <a:off x="723900" y="58817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 b="1"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Un hombre parado en un cuerpo de agua&#10;&#10;Descripción generada automáticamente">
            <a:extLst>
              <a:ext uri="{FF2B5EF4-FFF2-40B4-BE49-F238E27FC236}">
                <a16:creationId xmlns:a16="http://schemas.microsoft.com/office/drawing/2014/main" id="{D50A0873-D06C-3C84-7873-8A7E83B5B2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DA34E029-54AF-260D-A81F-CCDEE1333C75}"/>
              </a:ext>
            </a:extLst>
          </p:cNvPr>
          <p:cNvSpPr/>
          <p:nvPr userDrawn="1"/>
        </p:nvSpPr>
        <p:spPr>
          <a:xfrm>
            <a:off x="231388" y="243236"/>
            <a:ext cx="8681224" cy="465702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9" name="Google Shape;69;p51"/>
          <p:cNvSpPr txBox="1">
            <a:spLocks noGrp="1"/>
          </p:cNvSpPr>
          <p:nvPr>
            <p:ph type="title"/>
          </p:nvPr>
        </p:nvSpPr>
        <p:spPr>
          <a:xfrm>
            <a:off x="723900" y="58817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 b="1"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Persona parada junto a una roca&#10;&#10;Descripción generada automáticamente con confianza media">
            <a:extLst>
              <a:ext uri="{FF2B5EF4-FFF2-40B4-BE49-F238E27FC236}">
                <a16:creationId xmlns:a16="http://schemas.microsoft.com/office/drawing/2014/main" id="{58584F35-30CE-C5A3-5AD0-4669EEE9C8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A2746281-CC39-1A2F-AC89-BCDA7A85785B}"/>
              </a:ext>
            </a:extLst>
          </p:cNvPr>
          <p:cNvSpPr/>
          <p:nvPr userDrawn="1"/>
        </p:nvSpPr>
        <p:spPr>
          <a:xfrm>
            <a:off x="231388" y="243236"/>
            <a:ext cx="8681224" cy="465702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2" name="Google Shape;72;p52"/>
          <p:cNvSpPr txBox="1">
            <a:spLocks noGrp="1"/>
          </p:cNvSpPr>
          <p:nvPr>
            <p:ph type="title"/>
          </p:nvPr>
        </p:nvSpPr>
        <p:spPr>
          <a:xfrm>
            <a:off x="723900" y="622460"/>
            <a:ext cx="7696200" cy="1069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 b="1"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 3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hombre en al aire con una tabla de nieve&#10;&#10;Descripción generada automáticamente">
            <a:extLst>
              <a:ext uri="{FF2B5EF4-FFF2-40B4-BE49-F238E27FC236}">
                <a16:creationId xmlns:a16="http://schemas.microsoft.com/office/drawing/2014/main" id="{5E1D6462-D434-D650-28E2-E546ECF920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D365BC7E-CA50-C9DB-F1FA-3127186F42B8}"/>
              </a:ext>
            </a:extLst>
          </p:cNvPr>
          <p:cNvSpPr/>
          <p:nvPr userDrawn="1"/>
        </p:nvSpPr>
        <p:spPr>
          <a:xfrm>
            <a:off x="231388" y="243236"/>
            <a:ext cx="8681224" cy="465702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6" name="Google Shape;66;p50"/>
          <p:cNvSpPr txBox="1">
            <a:spLocks noGrp="1"/>
          </p:cNvSpPr>
          <p:nvPr>
            <p:ph type="title"/>
          </p:nvPr>
        </p:nvSpPr>
        <p:spPr>
          <a:xfrm>
            <a:off x="723900" y="58817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 b="1"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9229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Persona en el bosque&#10;&#10;Descripción generada automáticamente con confianza baja">
            <a:extLst>
              <a:ext uri="{FF2B5EF4-FFF2-40B4-BE49-F238E27FC236}">
                <a16:creationId xmlns:a16="http://schemas.microsoft.com/office/drawing/2014/main" id="{35E2EABF-FF99-52A2-4212-F0E2642110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1F024F16-79D7-89D4-4453-54C5ACC28897}"/>
              </a:ext>
            </a:extLst>
          </p:cNvPr>
          <p:cNvSpPr/>
          <p:nvPr userDrawn="1"/>
        </p:nvSpPr>
        <p:spPr>
          <a:xfrm>
            <a:off x="231388" y="244699"/>
            <a:ext cx="8681224" cy="465702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4" name="Google Shape;77;p53">
            <a:extLst>
              <a:ext uri="{FF2B5EF4-FFF2-40B4-BE49-F238E27FC236}">
                <a16:creationId xmlns:a16="http://schemas.microsoft.com/office/drawing/2014/main" id="{6C147A59-A84D-88AC-6C2B-DC175FCD8588}"/>
              </a:ext>
            </a:extLst>
          </p:cNvPr>
          <p:cNvSpPr txBox="1"/>
          <p:nvPr userDrawn="1"/>
        </p:nvSpPr>
        <p:spPr>
          <a:xfrm>
            <a:off x="2210700" y="3647639"/>
            <a:ext cx="4718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hivo"/>
              <a:buNone/>
            </a:pPr>
            <a:r>
              <a:rPr lang="en" sz="1200" b="1" i="0" u="none" strike="noStrike" cap="none" dirty="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CREDITS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: This presentation template was created by </a:t>
            </a:r>
            <a:r>
              <a:rPr lang="en" sz="1200" b="1" i="0" u="none" strike="noStrike" cap="none" dirty="0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, including icons by </a:t>
            </a:r>
            <a:r>
              <a:rPr lang="en" sz="1200" b="1" i="0" u="none" strike="noStrike" cap="none" dirty="0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rPr>
              <a:t>, infographics &amp; images by </a:t>
            </a:r>
            <a:r>
              <a:rPr lang="en" sz="1200" b="1" i="0" u="none" strike="noStrike" cap="none" dirty="0">
                <a:solidFill>
                  <a:schemeClr val="dk1"/>
                </a:solidFill>
                <a:uFill>
                  <a:noFill/>
                </a:uFill>
                <a:latin typeface="Chivo"/>
                <a:ea typeface="Chivo"/>
                <a:cs typeface="Chivo"/>
                <a:sym typeface="Chiv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i="0" u="none" strike="noStrike" cap="none" dirty="0">
              <a:solidFill>
                <a:schemeClr val="dk1"/>
              </a:solidFill>
              <a:latin typeface="Chivo"/>
              <a:ea typeface="Chivo"/>
              <a:cs typeface="Chivo"/>
              <a:sym typeface="Chivo"/>
            </a:endParaRPr>
          </a:p>
        </p:txBody>
      </p:sp>
      <p:sp>
        <p:nvSpPr>
          <p:cNvPr id="75" name="Google Shape;75;p53"/>
          <p:cNvSpPr txBox="1">
            <a:spLocks noGrp="1"/>
          </p:cNvSpPr>
          <p:nvPr>
            <p:ph type="title"/>
          </p:nvPr>
        </p:nvSpPr>
        <p:spPr>
          <a:xfrm>
            <a:off x="1419225" y="470007"/>
            <a:ext cx="6305550" cy="1154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DM Serif Display"/>
              <a:buNone/>
              <a:defRPr sz="9500" b="1"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53"/>
          <p:cNvSpPr txBox="1">
            <a:spLocks noGrp="1"/>
          </p:cNvSpPr>
          <p:nvPr>
            <p:ph type="body" idx="1"/>
          </p:nvPr>
        </p:nvSpPr>
        <p:spPr>
          <a:xfrm>
            <a:off x="2894985" y="1818746"/>
            <a:ext cx="3354030" cy="1028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750"/>
              <a:buNone/>
              <a:defRPr sz="75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1"/>
          <p:cNvSpPr txBox="1">
            <a:spLocks noGrp="1"/>
          </p:cNvSpPr>
          <p:nvPr>
            <p:ph type="title"/>
          </p:nvPr>
        </p:nvSpPr>
        <p:spPr>
          <a:xfrm>
            <a:off x="723900" y="552450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erif Display"/>
              <a:buNone/>
              <a:defRPr sz="35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41"/>
          <p:cNvSpPr txBox="1">
            <a:spLocks noGrp="1"/>
          </p:cNvSpPr>
          <p:nvPr>
            <p:ph type="body" idx="1"/>
          </p:nvPr>
        </p:nvSpPr>
        <p:spPr>
          <a:xfrm>
            <a:off x="723900" y="1369219"/>
            <a:ext cx="7696200" cy="3221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5" r:id="rId4"/>
    <p:sldLayoutId id="2147483657" r:id="rId5"/>
    <p:sldLayoutId id="2147483658" r:id="rId6"/>
    <p:sldLayoutId id="2147483659" r:id="rId7"/>
    <p:sldLayoutId id="2147483670" r:id="rId8"/>
    <p:sldLayoutId id="2147483660" r:id="rId9"/>
    <p:sldLayoutId id="2147483663" r:id="rId10"/>
    <p:sldLayoutId id="2147483664" r:id="rId11"/>
    <p:sldLayoutId id="2147483665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8">
          <p15:clr>
            <a:srgbClr val="F26B43"/>
          </p15:clr>
        </p15:guide>
        <p15:guide id="2" orient="horz" pos="2892">
          <p15:clr>
            <a:srgbClr val="F26B43"/>
          </p15:clr>
        </p15:guide>
        <p15:guide id="3" pos="317">
          <p15:clr>
            <a:srgbClr val="F26B43"/>
          </p15:clr>
        </p15:guide>
        <p15:guide id="4" pos="5304">
          <p15:clr>
            <a:srgbClr val="F26B43"/>
          </p15:clr>
        </p15:guide>
        <p15:guide id="5" pos="2880">
          <p15:clr>
            <a:srgbClr val="F26B43"/>
          </p15:clr>
        </p15:guide>
        <p15:guide id="6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en/wrong-incorrect-delete-abort-295503/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openclipart.org/detail/176547/fwd__bubble_hand_drawn-by-rejon-177666" TargetMode="External"/><Relationship Id="rId5" Type="http://schemas.openxmlformats.org/officeDocument/2006/relationships/image" Target="../media/image10.png"/><Relationship Id="rId4" Type="http://schemas.openxmlformats.org/officeDocument/2006/relationships/hyperlink" Target="https://pixabay.com/ko/%EC%B1%85-%EA%B5%90%EC%9C%A1-%EC%9D%BD%EA%B8%B0-%EC%9E%90%EC%84%B8%ED%9E%88-%EC%95%8C%EC%95%84%EB%B3%B4%EA%B8%B0-%EA%B3%A8%EB%93%9C-%EB%A6%AC%EB%B3%B8-%ED%9A%8C%EC%83%89-%EC%84%B1%EA%B2%BD-%EC%B1%85-2379396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exels.com/photo/modern-laptop-computer-on-table-4128454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dirty="0"/>
              <a:t>Bucket list for life</a:t>
            </a:r>
            <a:br>
              <a:rPr lang="en-US" sz="2000" dirty="0"/>
            </a:br>
            <a:r>
              <a:rPr lang="en-IN" sz="1400" dirty="0"/>
              <a:t>Keep it Up! Sky is the limit...Achieve your dreams</a:t>
            </a:r>
            <a:endParaRPr lang="en-US" sz="2000" dirty="0"/>
          </a:p>
        </p:txBody>
      </p:sp>
      <p:sp>
        <p:nvSpPr>
          <p:cNvPr id="108" name="Google Shape;108;p1"/>
          <p:cNvSpPr txBox="1">
            <a:spLocks noGrp="1"/>
          </p:cNvSpPr>
          <p:nvPr>
            <p:ph type="subTitle" idx="1"/>
          </p:nvPr>
        </p:nvSpPr>
        <p:spPr>
          <a:xfrm>
            <a:off x="3244552" y="4071725"/>
            <a:ext cx="5764978" cy="970921"/>
          </a:xfrm>
        </p:spPr>
        <p:txBody>
          <a:bodyPr>
            <a:noAutofit/>
          </a:bodyPr>
          <a:lstStyle/>
          <a:p>
            <a:pPr lvl="0" algn="r"/>
            <a:r>
              <a:rPr lang="en-US" sz="1600" dirty="0">
                <a:solidFill>
                  <a:schemeClr val="bg1"/>
                </a:solidFill>
              </a:rPr>
              <a:t>Mathew K Sojan</a:t>
            </a:r>
          </a:p>
          <a:p>
            <a:pPr lvl="0" algn="r"/>
            <a:r>
              <a:rPr lang="en-US" sz="1600" dirty="0">
                <a:solidFill>
                  <a:schemeClr val="bg1"/>
                </a:solidFill>
              </a:rPr>
              <a:t>Sai Chaitanya</a:t>
            </a:r>
          </a:p>
          <a:p>
            <a:pPr lvl="0" algn="r"/>
            <a:r>
              <a:rPr lang="en-US" sz="1600" dirty="0" err="1">
                <a:solidFill>
                  <a:schemeClr val="bg1"/>
                </a:solidFill>
              </a:rPr>
              <a:t>Venu</a:t>
            </a:r>
            <a:r>
              <a:rPr lang="en-US" sz="1600" dirty="0">
                <a:solidFill>
                  <a:schemeClr val="bg1"/>
                </a:solidFill>
              </a:rPr>
              <a:t> Madhavi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ES" dirty="0"/>
              <a:t>Table of contents</a:t>
            </a:r>
          </a:p>
        </p:txBody>
      </p:sp>
      <p:sp>
        <p:nvSpPr>
          <p:cNvPr id="126" name="Google Shape;126;p3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You can describe the topic of the section here</a:t>
            </a:r>
          </a:p>
        </p:txBody>
      </p:sp>
      <p:sp>
        <p:nvSpPr>
          <p:cNvPr id="127" name="Google Shape;127;p3"/>
          <p:cNvSpPr txBox="1"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</a:p>
        </p:txBody>
      </p:sp>
      <p:sp>
        <p:nvSpPr>
          <p:cNvPr id="128" name="Google Shape;128;p3"/>
          <p:cNvSpPr txBox="1">
            <a:spLocks noGrp="1"/>
          </p:cNvSpPr>
          <p:nvPr>
            <p:ph type="body" idx="3"/>
          </p:nvPr>
        </p:nvSpPr>
        <p:spPr/>
        <p:txBody>
          <a:bodyPr/>
          <a:lstStyle/>
          <a:p>
            <a:pPr lvl="0"/>
            <a:r>
              <a:rPr lang="en" dirty="0"/>
              <a:t>01</a:t>
            </a:r>
          </a:p>
        </p:txBody>
      </p:sp>
      <p:sp>
        <p:nvSpPr>
          <p:cNvPr id="129" name="Google Shape;129;p3"/>
          <p:cNvSpPr txBox="1">
            <a:spLocks noGrp="1"/>
          </p:cNvSpPr>
          <p:nvPr>
            <p:ph type="body" idx="4"/>
          </p:nvPr>
        </p:nvSpPr>
        <p:spPr>
          <a:xfrm>
            <a:off x="4584814" y="2324343"/>
            <a:ext cx="3939989" cy="851513"/>
          </a:xfrm>
        </p:spPr>
        <p:txBody>
          <a:bodyPr/>
          <a:lstStyle/>
          <a:p>
            <a:pPr lvl="0"/>
            <a:r>
              <a:rPr lang="en-IN" dirty="0"/>
              <a:t>System for listing bucket tasks or milestones.</a:t>
            </a:r>
            <a:endParaRPr lang="en-US" dirty="0"/>
          </a:p>
        </p:txBody>
      </p:sp>
      <p:sp>
        <p:nvSpPr>
          <p:cNvPr id="130" name="Google Shape;130;p3"/>
          <p:cNvSpPr txBox="1">
            <a:spLocks noGrp="1"/>
          </p:cNvSpPr>
          <p:nvPr>
            <p:ph type="body" idx="5"/>
          </p:nvPr>
        </p:nvSpPr>
        <p:spPr>
          <a:xfrm>
            <a:off x="5061561" y="1929485"/>
            <a:ext cx="2986497" cy="392482"/>
          </a:xfrm>
        </p:spPr>
        <p:txBody>
          <a:bodyPr/>
          <a:lstStyle/>
          <a:p>
            <a:pPr lvl="0"/>
            <a:r>
              <a:rPr lang="es-ES" dirty="0"/>
              <a:t>Concept</a:t>
            </a:r>
          </a:p>
        </p:txBody>
      </p:sp>
      <p:sp>
        <p:nvSpPr>
          <p:cNvPr id="131" name="Google Shape;131;p3"/>
          <p:cNvSpPr txBox="1">
            <a:spLocks noGrp="1"/>
          </p:cNvSpPr>
          <p:nvPr>
            <p:ph type="body" idx="6"/>
          </p:nvPr>
        </p:nvSpPr>
        <p:spPr>
          <a:xfrm>
            <a:off x="4899893" y="1385304"/>
            <a:ext cx="3201856" cy="1144143"/>
          </a:xfrm>
        </p:spPr>
        <p:txBody>
          <a:bodyPr/>
          <a:lstStyle/>
          <a:p>
            <a:pPr lvl="0"/>
            <a:r>
              <a:rPr lang="en" dirty="0"/>
              <a:t>02</a:t>
            </a:r>
          </a:p>
        </p:txBody>
      </p:sp>
      <p:sp>
        <p:nvSpPr>
          <p:cNvPr id="132" name="Google Shape;132;p3"/>
          <p:cNvSpPr txBox="1">
            <a:spLocks noGrp="1"/>
          </p:cNvSpPr>
          <p:nvPr>
            <p:ph type="body" idx="7"/>
          </p:nvPr>
        </p:nvSpPr>
        <p:spPr>
          <a:xfrm>
            <a:off x="5007573" y="3945240"/>
            <a:ext cx="3040485" cy="482175"/>
          </a:xfrm>
        </p:spPr>
        <p:txBody>
          <a:bodyPr/>
          <a:lstStyle/>
          <a:p>
            <a:pPr lvl="0"/>
            <a:r>
              <a:rPr lang="en-US" dirty="0"/>
              <a:t>Futuristic considerations for the REACT JS technology</a:t>
            </a:r>
          </a:p>
        </p:txBody>
      </p:sp>
      <p:sp>
        <p:nvSpPr>
          <p:cNvPr id="133" name="Google Shape;133;p3"/>
          <p:cNvSpPr txBox="1">
            <a:spLocks noGrp="1"/>
          </p:cNvSpPr>
          <p:nvPr>
            <p:ph type="body" idx="8"/>
          </p:nvPr>
        </p:nvSpPr>
        <p:spPr/>
        <p:txBody>
          <a:bodyPr/>
          <a:lstStyle/>
          <a:p>
            <a:pPr lvl="0"/>
            <a:r>
              <a:rPr lang="es-ES" dirty="0" err="1"/>
              <a:t>Conclusion</a:t>
            </a:r>
            <a:endParaRPr lang="es-ES" dirty="0"/>
          </a:p>
        </p:txBody>
      </p:sp>
      <p:sp>
        <p:nvSpPr>
          <p:cNvPr id="134" name="Google Shape;134;p3"/>
          <p:cNvSpPr txBox="1">
            <a:spLocks noGrp="1"/>
          </p:cNvSpPr>
          <p:nvPr>
            <p:ph type="body" idx="9"/>
          </p:nvPr>
        </p:nvSpPr>
        <p:spPr/>
        <p:txBody>
          <a:bodyPr/>
          <a:lstStyle/>
          <a:p>
            <a:pPr lvl="0"/>
            <a:r>
              <a:rPr lang="en" dirty="0"/>
              <a:t>04</a:t>
            </a:r>
          </a:p>
        </p:txBody>
      </p:sp>
      <p:sp>
        <p:nvSpPr>
          <p:cNvPr id="135" name="Google Shape;135;p3"/>
          <p:cNvSpPr txBox="1">
            <a:spLocks noGrp="1"/>
          </p:cNvSpPr>
          <p:nvPr>
            <p:ph type="body" idx="13"/>
          </p:nvPr>
        </p:nvSpPr>
        <p:spPr>
          <a:xfrm>
            <a:off x="1150726" y="3945240"/>
            <a:ext cx="2985696" cy="895701"/>
          </a:xfrm>
        </p:spPr>
        <p:txBody>
          <a:bodyPr/>
          <a:lstStyle/>
          <a:p>
            <a:pPr lvl="0"/>
            <a:r>
              <a:rPr lang="en-US" dirty="0"/>
              <a:t>Technicalities involved in implementation of Bucket list</a:t>
            </a:r>
          </a:p>
        </p:txBody>
      </p:sp>
      <p:sp>
        <p:nvSpPr>
          <p:cNvPr id="136" name="Google Shape;136;p3"/>
          <p:cNvSpPr txBox="1">
            <a:spLocks noGrp="1"/>
          </p:cNvSpPr>
          <p:nvPr>
            <p:ph type="body" idx="14"/>
          </p:nvPr>
        </p:nvSpPr>
        <p:spPr>
          <a:xfrm>
            <a:off x="907877" y="3513213"/>
            <a:ext cx="3569994" cy="392482"/>
          </a:xfrm>
        </p:spPr>
        <p:txBody>
          <a:bodyPr/>
          <a:lstStyle/>
          <a:p>
            <a:pPr lvl="0"/>
            <a:r>
              <a:rPr lang="en-US" dirty="0"/>
              <a:t>Website</a:t>
            </a:r>
          </a:p>
        </p:txBody>
      </p:sp>
      <p:sp>
        <p:nvSpPr>
          <p:cNvPr id="137" name="Google Shape;137;p3"/>
          <p:cNvSpPr txBox="1">
            <a:spLocks noGrp="1"/>
          </p:cNvSpPr>
          <p:nvPr>
            <p:ph type="body" idx="15"/>
          </p:nvPr>
        </p:nvSpPr>
        <p:spPr/>
        <p:txBody>
          <a:bodyPr/>
          <a:lstStyle/>
          <a:p>
            <a:pPr lvl="0"/>
            <a:r>
              <a:rPr lang="en" dirty="0"/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"/>
          <p:cNvSpPr txBox="1">
            <a:spLocks noGrp="1"/>
          </p:cNvSpPr>
          <p:nvPr>
            <p:ph type="body" idx="1"/>
          </p:nvPr>
        </p:nvSpPr>
        <p:spPr>
          <a:xfrm>
            <a:off x="1813757" y="1619752"/>
            <a:ext cx="5501443" cy="2937008"/>
          </a:xfrm>
        </p:spPr>
        <p:txBody>
          <a:bodyPr>
            <a:normAutofit/>
          </a:bodyPr>
          <a:lstStyle/>
          <a:p>
            <a:pPr marL="268288" lvl="0" indent="0" algn="ctr"/>
            <a:r>
              <a:rPr lang="en-IN" dirty="0">
                <a:latin typeface="Blackadder ITC" panose="020B0604020202020204" pitchFamily="82" charset="0"/>
                <a:cs typeface="Arabic Typesetting" panose="020B0604020202020204" pitchFamily="66" charset="-78"/>
              </a:rPr>
              <a:t>‘a list of things that one has not done before, but wants to do before we Expire’’</a:t>
            </a:r>
            <a:br>
              <a:rPr lang="en-US" dirty="0"/>
            </a:br>
            <a:endParaRPr lang="en-US" dirty="0"/>
          </a:p>
          <a:p>
            <a:pPr lvl="0" algn="ctr"/>
            <a:r>
              <a:rPr lang="en-US" sz="1600" dirty="0">
                <a:latin typeface="Mystical Woods Rough Script" panose="02000500000000000000" pitchFamily="2" charset="0"/>
              </a:rPr>
              <a:t>We organize Bucket list, you achieve!</a:t>
            </a:r>
          </a:p>
          <a:p>
            <a:pPr lvl="0" algn="ctr"/>
            <a:endParaRPr lang="en-US" sz="1600" dirty="0">
              <a:latin typeface="Mystical Woods Rough Script" panose="02000500000000000000" pitchFamily="2" charset="0"/>
            </a:endParaRPr>
          </a:p>
          <a:p>
            <a:pPr lvl="0"/>
            <a:r>
              <a:rPr lang="en-US" dirty="0">
                <a:latin typeface="Abadi Extra Light" panose="020B0204020104020204" pitchFamily="34" charset="0"/>
              </a:rPr>
              <a:t>Welcome to Bucket It! We are delighted to serve you the Bucket list that you always wanted to achieve or experience all day.</a:t>
            </a:r>
          </a:p>
          <a:p>
            <a:pPr lvl="0" algn="ctr"/>
            <a:endParaRPr lang="en-US" dirty="0">
              <a:latin typeface="Abadi Extra Light" panose="020B0204020104020204" pitchFamily="34" charset="0"/>
            </a:endParaRPr>
          </a:p>
        </p:txBody>
      </p:sp>
      <p:sp>
        <p:nvSpPr>
          <p:cNvPr id="153" name="Google Shape;153;p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Introduction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/>
          <p:cNvSpPr txBox="1">
            <a:spLocks noGrp="1"/>
          </p:cNvSpPr>
          <p:nvPr>
            <p:ph type="body" idx="1"/>
          </p:nvPr>
        </p:nvSpPr>
        <p:spPr>
          <a:xfrm>
            <a:off x="98685" y="2874958"/>
            <a:ext cx="2452716" cy="1336216"/>
          </a:xfrm>
        </p:spPr>
        <p:txBody>
          <a:bodyPr/>
          <a:lstStyle/>
          <a:p>
            <a:pPr lvl="0" algn="l"/>
            <a:r>
              <a:rPr lang="en-IN" dirty="0"/>
              <a:t>      Creating an entry, This entry could be an account, user information, a post, or a task.</a:t>
            </a:r>
            <a:endParaRPr lang="en-US" dirty="0"/>
          </a:p>
        </p:txBody>
      </p:sp>
      <p:sp>
        <p:nvSpPr>
          <p:cNvPr id="171" name="Google Shape;171;p7"/>
          <p:cNvSpPr txBox="1">
            <a:spLocks noGrp="1"/>
          </p:cNvSpPr>
          <p:nvPr>
            <p:ph type="body" idx="2"/>
          </p:nvPr>
        </p:nvSpPr>
        <p:spPr>
          <a:xfrm>
            <a:off x="2131359" y="2880350"/>
            <a:ext cx="2554315" cy="1184132"/>
          </a:xfrm>
        </p:spPr>
        <p:txBody>
          <a:bodyPr/>
          <a:lstStyle/>
          <a:p>
            <a:pPr lvl="0"/>
            <a:r>
              <a:rPr lang="en-IN" dirty="0"/>
              <a:t>   Gaining access to the inputs or entries in the UI, from user information to social media posts.</a:t>
            </a:r>
            <a:endParaRPr lang="en-US" dirty="0"/>
          </a:p>
        </p:txBody>
      </p:sp>
      <p:sp>
        <p:nvSpPr>
          <p:cNvPr id="172" name="Google Shape;172;p7"/>
          <p:cNvSpPr txBox="1">
            <a:spLocks noGrp="1"/>
          </p:cNvSpPr>
          <p:nvPr>
            <p:ph type="body" idx="3"/>
          </p:nvPr>
        </p:nvSpPr>
        <p:spPr>
          <a:xfrm>
            <a:off x="98685" y="2451570"/>
            <a:ext cx="2566219" cy="394160"/>
          </a:xfrm>
        </p:spPr>
        <p:txBody>
          <a:bodyPr/>
          <a:lstStyle/>
          <a:p>
            <a:pPr lvl="0"/>
            <a:r>
              <a:rPr lang="es-ES" dirty="0"/>
              <a:t>CREATE</a:t>
            </a:r>
          </a:p>
        </p:txBody>
      </p:sp>
      <p:sp>
        <p:nvSpPr>
          <p:cNvPr id="173" name="Google Shape;173;p7"/>
          <p:cNvSpPr txBox="1">
            <a:spLocks noGrp="1"/>
          </p:cNvSpPr>
          <p:nvPr>
            <p:ph type="body" idx="4"/>
          </p:nvPr>
        </p:nvSpPr>
        <p:spPr>
          <a:xfrm>
            <a:off x="2449801" y="2426660"/>
            <a:ext cx="2143055" cy="392482"/>
          </a:xfrm>
        </p:spPr>
        <p:txBody>
          <a:bodyPr/>
          <a:lstStyle/>
          <a:p>
            <a:pPr lvl="0"/>
            <a:r>
              <a:rPr lang="es-ES" dirty="0"/>
              <a:t>READ</a:t>
            </a:r>
          </a:p>
        </p:txBody>
      </p:sp>
      <p:sp>
        <p:nvSpPr>
          <p:cNvPr id="174" name="Google Shape;174;p7"/>
          <p:cNvSpPr txBox="1">
            <a:spLocks noGrp="1"/>
          </p:cNvSpPr>
          <p:nvPr>
            <p:ph type="body" idx="5"/>
          </p:nvPr>
        </p:nvSpPr>
        <p:spPr>
          <a:xfrm>
            <a:off x="4362023" y="2870039"/>
            <a:ext cx="2554315" cy="1053973"/>
          </a:xfrm>
        </p:spPr>
        <p:txBody>
          <a:bodyPr/>
          <a:lstStyle/>
          <a:p>
            <a:pPr lvl="0"/>
            <a:r>
              <a:rPr lang="en-IN" dirty="0"/>
              <a:t>     Operation that allows you to modify existing data. That is, editing the data.</a:t>
            </a:r>
            <a:endParaRPr lang="en-US" dirty="0"/>
          </a:p>
        </p:txBody>
      </p:sp>
      <p:sp>
        <p:nvSpPr>
          <p:cNvPr id="175" name="Google Shape;175;p7"/>
          <p:cNvSpPr txBox="1">
            <a:spLocks noGrp="1"/>
          </p:cNvSpPr>
          <p:nvPr>
            <p:ph type="body" idx="6"/>
          </p:nvPr>
        </p:nvSpPr>
        <p:spPr>
          <a:xfrm>
            <a:off x="4685674" y="2447744"/>
            <a:ext cx="2043699" cy="392482"/>
          </a:xfrm>
        </p:spPr>
        <p:txBody>
          <a:bodyPr/>
          <a:lstStyle/>
          <a:p>
            <a:pPr lvl="0"/>
            <a:r>
              <a:rPr lang="es-ES" dirty="0"/>
              <a:t>UPDATE</a:t>
            </a:r>
          </a:p>
        </p:txBody>
      </p:sp>
      <p:sp>
        <p:nvSpPr>
          <p:cNvPr id="176" name="Google Shape;176;p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CRED OPERATIONS</a:t>
            </a:r>
          </a:p>
        </p:txBody>
      </p:sp>
      <p:grpSp>
        <p:nvGrpSpPr>
          <p:cNvPr id="43" name="Google Shape;4116;p14">
            <a:extLst>
              <a:ext uri="{FF2B5EF4-FFF2-40B4-BE49-F238E27FC236}">
                <a16:creationId xmlns:a16="http://schemas.microsoft.com/office/drawing/2014/main" id="{7D48E050-C4D4-64DB-CFB7-C43DC20CF2CA}"/>
              </a:ext>
            </a:extLst>
          </p:cNvPr>
          <p:cNvGrpSpPr>
            <a:grpSpLocks noChangeAspect="1"/>
          </p:cNvGrpSpPr>
          <p:nvPr/>
        </p:nvGrpSpPr>
        <p:grpSpPr>
          <a:xfrm>
            <a:off x="5514533" y="1989331"/>
            <a:ext cx="457477" cy="450000"/>
            <a:chOff x="5049725" y="1435050"/>
            <a:chExt cx="486550" cy="481850"/>
          </a:xfrm>
          <a:solidFill>
            <a:schemeClr val="tx1"/>
          </a:solidFill>
        </p:grpSpPr>
        <p:sp>
          <p:nvSpPr>
            <p:cNvPr id="44" name="Google Shape;4117;p14">
              <a:extLst>
                <a:ext uri="{FF2B5EF4-FFF2-40B4-BE49-F238E27FC236}">
                  <a16:creationId xmlns:a16="http://schemas.microsoft.com/office/drawing/2014/main" id="{E663B6CD-637D-18E9-D414-34A28245FBE9}"/>
                </a:ext>
              </a:extLst>
            </p:cNvPr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" name="Google Shape;4118;p14">
              <a:extLst>
                <a:ext uri="{FF2B5EF4-FFF2-40B4-BE49-F238E27FC236}">
                  <a16:creationId xmlns:a16="http://schemas.microsoft.com/office/drawing/2014/main" id="{3FBCE227-AE00-8BA7-C52C-77D2BC4A1B79}"/>
                </a:ext>
              </a:extLst>
            </p:cNvPr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" name="Google Shape;4119;p14">
              <a:extLst>
                <a:ext uri="{FF2B5EF4-FFF2-40B4-BE49-F238E27FC236}">
                  <a16:creationId xmlns:a16="http://schemas.microsoft.com/office/drawing/2014/main" id="{200E1922-172C-C032-B140-4EA5039A79D1}"/>
                </a:ext>
              </a:extLst>
            </p:cNvPr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" name="Google Shape;4120;p14">
              <a:extLst>
                <a:ext uri="{FF2B5EF4-FFF2-40B4-BE49-F238E27FC236}">
                  <a16:creationId xmlns:a16="http://schemas.microsoft.com/office/drawing/2014/main" id="{9E732586-2C9F-BBD9-9D42-43CB10E78491}"/>
                </a:ext>
              </a:extLst>
            </p:cNvPr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" name="Google Shape;174;p7">
            <a:extLst>
              <a:ext uri="{FF2B5EF4-FFF2-40B4-BE49-F238E27FC236}">
                <a16:creationId xmlns:a16="http://schemas.microsoft.com/office/drawing/2014/main" id="{E936BB18-7ED3-409F-2B57-30D76A75DAF1}"/>
              </a:ext>
            </a:extLst>
          </p:cNvPr>
          <p:cNvSpPr txBox="1">
            <a:spLocks/>
          </p:cNvSpPr>
          <p:nvPr/>
        </p:nvSpPr>
        <p:spPr>
          <a:xfrm>
            <a:off x="6597896" y="2930261"/>
            <a:ext cx="2228717" cy="105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+mn-lt"/>
                <a:ea typeface="Chivo"/>
                <a:cs typeface="Chivo"/>
                <a:sym typeface="Chivo"/>
              </a:defRPr>
            </a:lvl1pPr>
            <a:lvl2pPr marL="914400" marR="0" lvl="1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marR="0" lvl="2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marR="0" lvl="3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marR="0" lvl="4" indent="-3302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en-IN" dirty="0"/>
              <a:t>Clear of an entry from the UI and the database.</a:t>
            </a:r>
            <a:endParaRPr lang="en-US" dirty="0"/>
          </a:p>
        </p:txBody>
      </p:sp>
      <p:sp>
        <p:nvSpPr>
          <p:cNvPr id="5" name="Google Shape;175;p7">
            <a:extLst>
              <a:ext uri="{FF2B5EF4-FFF2-40B4-BE49-F238E27FC236}">
                <a16:creationId xmlns:a16="http://schemas.microsoft.com/office/drawing/2014/main" id="{F8F46C4D-E7C2-CF35-3C73-DC91188D0A77}"/>
              </a:ext>
            </a:extLst>
          </p:cNvPr>
          <p:cNvSpPr txBox="1">
            <a:spLocks/>
          </p:cNvSpPr>
          <p:nvPr/>
        </p:nvSpPr>
        <p:spPr>
          <a:xfrm>
            <a:off x="6444504" y="2433476"/>
            <a:ext cx="2535503" cy="3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  <a:defRPr sz="2600" b="1" i="0" u="none" strike="noStrike" cap="none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FFC988"/>
                </a:solidFill>
                <a:latin typeface="Chivo"/>
                <a:ea typeface="Chivo"/>
                <a:cs typeface="Chivo"/>
                <a:sym typeface="Chiv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350"/>
              <a:buFont typeface="Arial"/>
              <a:buNone/>
              <a:defRPr sz="1350" b="0" i="0" u="none" strike="noStrike" cap="none">
                <a:solidFill>
                  <a:srgbClr val="FFC988"/>
                </a:solidFill>
                <a:latin typeface="Chivo"/>
                <a:ea typeface="Chivo"/>
                <a:cs typeface="Chivo"/>
                <a:sym typeface="Chiv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C988"/>
                </a:solidFill>
                <a:latin typeface="Chivo"/>
                <a:ea typeface="Chivo"/>
                <a:cs typeface="Chivo"/>
                <a:sym typeface="Chiv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C988"/>
                </a:solidFill>
                <a:latin typeface="Chivo"/>
                <a:ea typeface="Chivo"/>
                <a:cs typeface="Chivo"/>
                <a:sym typeface="Chivo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C9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C9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C9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FFC988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FC988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es-ES" dirty="0"/>
              <a:t>DELETE</a:t>
            </a:r>
          </a:p>
        </p:txBody>
      </p: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9934A34C-2E40-AFFE-35F5-6ECE5869495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273819" y="1879198"/>
            <a:ext cx="677582" cy="67758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00A530-756C-2A49-CCB1-84EE61ABB95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359761" y="1937172"/>
            <a:ext cx="374612" cy="523019"/>
          </a:xfrm>
          <a:prstGeom prst="rect">
            <a:avLst/>
          </a:prstGeom>
        </p:spPr>
      </p:pic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688D2118-018E-EB2D-8494-AC565CE12664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grayscl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512330" y="1941443"/>
            <a:ext cx="532805" cy="5328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</a:pPr>
            <a:r>
              <a:rPr lang="en" dirty="0"/>
              <a:t>WEBSITE</a:t>
            </a:r>
            <a:br>
              <a:rPr lang="en" dirty="0"/>
            </a:br>
            <a:r>
              <a:rPr lang="en" sz="1600" dirty="0"/>
              <a:t>(link here)</a:t>
            </a:r>
            <a:endParaRPr dirty="0"/>
          </a:p>
        </p:txBody>
      </p:sp>
      <p:grpSp>
        <p:nvGrpSpPr>
          <p:cNvPr id="195" name="Google Shape;195;p9"/>
          <p:cNvGrpSpPr/>
          <p:nvPr/>
        </p:nvGrpSpPr>
        <p:grpSpPr>
          <a:xfrm>
            <a:off x="937673" y="1973070"/>
            <a:ext cx="3289935" cy="1677663"/>
            <a:chOff x="233350" y="949250"/>
            <a:chExt cx="7137300" cy="3802300"/>
          </a:xfrm>
          <a:solidFill>
            <a:schemeClr val="tx1"/>
          </a:solidFill>
        </p:grpSpPr>
        <p:sp>
          <p:nvSpPr>
            <p:cNvPr id="196" name="Google Shape;196;p9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2" name="Google Shape;202;p9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0" name="Google Shape;210;p9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1" name="Google Shape;211;p9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4" name="Google Shape;214;p9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19" name="Google Shape;219;p9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0" name="Google Shape;220;p9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1" name="Google Shape;221;p9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3" name="Google Shape;223;p9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7" name="Google Shape;227;p9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8" name="Google Shape;228;p9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29" name="Google Shape;229;p9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42" name="Google Shape;242;p9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44" name="Google Shape;244;p9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45" name="Google Shape;245;p9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246" name="Google Shape;246;p9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grpFill/>
            <a:ln w="28575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800"/>
                <a:buFont typeface="Montserrat Medium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</p:grpSp>
      <p:grpSp>
        <p:nvGrpSpPr>
          <p:cNvPr id="26" name="Google Shape;4162;p14">
            <a:extLst>
              <a:ext uri="{FF2B5EF4-FFF2-40B4-BE49-F238E27FC236}">
                <a16:creationId xmlns:a16="http://schemas.microsoft.com/office/drawing/2014/main" id="{07E6BD40-7B42-4375-9658-B1222879D1B4}"/>
              </a:ext>
            </a:extLst>
          </p:cNvPr>
          <p:cNvGrpSpPr/>
          <p:nvPr/>
        </p:nvGrpSpPr>
        <p:grpSpPr>
          <a:xfrm>
            <a:off x="7904523" y="2020321"/>
            <a:ext cx="298449" cy="460241"/>
            <a:chOff x="5726350" y="2028150"/>
            <a:chExt cx="312300" cy="481600"/>
          </a:xfrm>
          <a:solidFill>
            <a:schemeClr val="bg1"/>
          </a:solidFill>
        </p:grpSpPr>
        <p:sp>
          <p:nvSpPr>
            <p:cNvPr id="27" name="Google Shape;4163;p14">
              <a:extLst>
                <a:ext uri="{FF2B5EF4-FFF2-40B4-BE49-F238E27FC236}">
                  <a16:creationId xmlns:a16="http://schemas.microsoft.com/office/drawing/2014/main" id="{6EDC26C3-4E95-50A7-A302-726673587212}"/>
                </a:ext>
              </a:extLst>
            </p:cNvPr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" name="Google Shape;4164;p14">
              <a:extLst>
                <a:ext uri="{FF2B5EF4-FFF2-40B4-BE49-F238E27FC236}">
                  <a16:creationId xmlns:a16="http://schemas.microsoft.com/office/drawing/2014/main" id="{E4EEBA32-B608-25FF-6BD4-FCCAAB583774}"/>
                </a:ext>
              </a:extLst>
            </p:cNvPr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" name="Google Shape;4165;p14">
              <a:extLst>
                <a:ext uri="{FF2B5EF4-FFF2-40B4-BE49-F238E27FC236}">
                  <a16:creationId xmlns:a16="http://schemas.microsoft.com/office/drawing/2014/main" id="{75201840-ACEC-0761-1D60-721F1EFEDE73}"/>
                </a:ext>
              </a:extLst>
            </p:cNvPr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25000"/>
            <a:lum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DM Serif Display"/>
              <a:buNone/>
            </a:pPr>
            <a:r>
              <a:rPr lang="en-GB" dirty="0"/>
              <a:t>TECHNICAL UTILITY</a:t>
            </a:r>
            <a:endParaRPr dirty="0"/>
          </a:p>
        </p:txBody>
      </p:sp>
      <p:sp>
        <p:nvSpPr>
          <p:cNvPr id="278" name="Google Shape;278;p11"/>
          <p:cNvSpPr txBox="1"/>
          <p:nvPr/>
        </p:nvSpPr>
        <p:spPr>
          <a:xfrm>
            <a:off x="2331630" y="3508074"/>
            <a:ext cx="1921703" cy="532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M Serif Display"/>
              <a:buNone/>
            </a:pPr>
            <a:r>
              <a:rPr lang="en-GB" sz="20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REACT</a:t>
            </a:r>
            <a:r>
              <a:rPr lang="en-GB" sz="26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 </a:t>
            </a:r>
            <a:r>
              <a:rPr lang="en-GB" sz="20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JS</a:t>
            </a:r>
            <a:endParaRPr sz="2600" b="1" i="0" u="none" strike="noStrike" cap="none" dirty="0">
              <a:solidFill>
                <a:schemeClr val="dk1"/>
              </a:solidFill>
              <a:latin typeface="+mj-lt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81" name="Google Shape;281;p11"/>
          <p:cNvSpPr txBox="1"/>
          <p:nvPr/>
        </p:nvSpPr>
        <p:spPr>
          <a:xfrm>
            <a:off x="170809" y="3508074"/>
            <a:ext cx="1918387" cy="532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M Serif Display"/>
              <a:buNone/>
            </a:pPr>
            <a:r>
              <a:rPr lang="en" sz="20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HTML/CSS</a:t>
            </a:r>
            <a:endParaRPr sz="2000" b="1" i="0" u="none" strike="noStrike" cap="none" dirty="0">
              <a:solidFill>
                <a:schemeClr val="dk1"/>
              </a:solidFill>
              <a:latin typeface="+mj-lt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83" name="Google Shape;283;p11"/>
          <p:cNvSpPr/>
          <p:nvPr/>
        </p:nvSpPr>
        <p:spPr>
          <a:xfrm flipH="1">
            <a:off x="622522" y="2436450"/>
            <a:ext cx="994719" cy="994719"/>
          </a:xfrm>
          <a:prstGeom prst="pie">
            <a:avLst>
              <a:gd name="adj1" fmla="val 9906549"/>
              <a:gd name="adj2" fmla="val 16200000"/>
            </a:avLst>
          </a:prstGeom>
          <a:solidFill>
            <a:schemeClr val="tx1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4" name="Google Shape;284;p11"/>
          <p:cNvSpPr/>
          <p:nvPr/>
        </p:nvSpPr>
        <p:spPr>
          <a:xfrm flipH="1">
            <a:off x="2678854" y="2410774"/>
            <a:ext cx="1004386" cy="1004386"/>
          </a:xfrm>
          <a:prstGeom prst="pie">
            <a:avLst>
              <a:gd name="adj1" fmla="val 7602903"/>
              <a:gd name="adj2" fmla="val 16200000"/>
            </a:avLst>
          </a:prstGeom>
          <a:solidFill>
            <a:schemeClr val="tx1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8" name="Google Shape;288;p11"/>
          <p:cNvSpPr txBox="1"/>
          <p:nvPr/>
        </p:nvSpPr>
        <p:spPr>
          <a:xfrm>
            <a:off x="302396" y="1799052"/>
            <a:ext cx="1918387" cy="532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M Serif Display"/>
              <a:buNone/>
            </a:pPr>
            <a:r>
              <a:rPr lang="en" sz="26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30%</a:t>
            </a:r>
            <a:endParaRPr sz="2600" b="1" i="0" u="none" strike="noStrike" cap="none" dirty="0">
              <a:solidFill>
                <a:schemeClr val="dk1"/>
              </a:solidFill>
              <a:latin typeface="+mj-lt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29AD96AD-1A2A-C35D-6363-5877F4973665}"/>
              </a:ext>
            </a:extLst>
          </p:cNvPr>
          <p:cNvSpPr/>
          <p:nvPr/>
        </p:nvSpPr>
        <p:spPr>
          <a:xfrm>
            <a:off x="896504" y="2725182"/>
            <a:ext cx="446753" cy="4467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3FCF81D2-7F13-776E-6316-801F73B1DE03}"/>
              </a:ext>
            </a:extLst>
          </p:cNvPr>
          <p:cNvSpPr/>
          <p:nvPr/>
        </p:nvSpPr>
        <p:spPr>
          <a:xfrm>
            <a:off x="2947829" y="2709172"/>
            <a:ext cx="446753" cy="4467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Google Shape;288;p11">
            <a:extLst>
              <a:ext uri="{FF2B5EF4-FFF2-40B4-BE49-F238E27FC236}">
                <a16:creationId xmlns:a16="http://schemas.microsoft.com/office/drawing/2014/main" id="{9C4D2E05-16EE-1317-A47A-E62E9B233A49}"/>
              </a:ext>
            </a:extLst>
          </p:cNvPr>
          <p:cNvSpPr txBox="1"/>
          <p:nvPr/>
        </p:nvSpPr>
        <p:spPr>
          <a:xfrm>
            <a:off x="2221854" y="1799052"/>
            <a:ext cx="1918387" cy="532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M Serif Display"/>
              <a:buNone/>
            </a:pPr>
            <a:r>
              <a:rPr lang="en" sz="26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40.14%</a:t>
            </a:r>
            <a:endParaRPr sz="2600" b="1" i="0" u="none" strike="noStrike" cap="none" dirty="0">
              <a:solidFill>
                <a:schemeClr val="dk1"/>
              </a:solidFill>
              <a:latin typeface="+mj-lt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0" name="Google Shape;281;p11">
            <a:extLst>
              <a:ext uri="{FF2B5EF4-FFF2-40B4-BE49-F238E27FC236}">
                <a16:creationId xmlns:a16="http://schemas.microsoft.com/office/drawing/2014/main" id="{399C362D-1FCE-3258-3538-F4D5B807F3CD}"/>
              </a:ext>
            </a:extLst>
          </p:cNvPr>
          <p:cNvSpPr txBox="1"/>
          <p:nvPr/>
        </p:nvSpPr>
        <p:spPr>
          <a:xfrm>
            <a:off x="4366513" y="3510799"/>
            <a:ext cx="1918387" cy="532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M Serif Display"/>
              <a:buNone/>
            </a:pPr>
            <a:r>
              <a:rPr lang="en-GB" sz="20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MANTINE</a:t>
            </a:r>
            <a:endParaRPr sz="2000" b="1" i="0" u="none" strike="noStrike" cap="none" dirty="0">
              <a:solidFill>
                <a:schemeClr val="dk1"/>
              </a:solidFill>
              <a:latin typeface="+mj-lt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1" name="Google Shape;283;p11">
            <a:extLst>
              <a:ext uri="{FF2B5EF4-FFF2-40B4-BE49-F238E27FC236}">
                <a16:creationId xmlns:a16="http://schemas.microsoft.com/office/drawing/2014/main" id="{EF4E09E3-6043-663D-7D06-006F3C7FCAA7}"/>
              </a:ext>
            </a:extLst>
          </p:cNvPr>
          <p:cNvSpPr/>
          <p:nvPr/>
        </p:nvSpPr>
        <p:spPr>
          <a:xfrm flipH="1">
            <a:off x="4744853" y="2468833"/>
            <a:ext cx="994719" cy="994719"/>
          </a:xfrm>
          <a:prstGeom prst="pie">
            <a:avLst>
              <a:gd name="adj1" fmla="val 9906549"/>
              <a:gd name="adj2" fmla="val 16200000"/>
            </a:avLst>
          </a:prstGeom>
          <a:solidFill>
            <a:schemeClr val="tx1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" name="Google Shape;288;p11">
            <a:extLst>
              <a:ext uri="{FF2B5EF4-FFF2-40B4-BE49-F238E27FC236}">
                <a16:creationId xmlns:a16="http://schemas.microsoft.com/office/drawing/2014/main" id="{E8D663AB-2F45-62D9-2696-C259FB8B3983}"/>
              </a:ext>
            </a:extLst>
          </p:cNvPr>
          <p:cNvSpPr txBox="1"/>
          <p:nvPr/>
        </p:nvSpPr>
        <p:spPr>
          <a:xfrm>
            <a:off x="4453189" y="1763425"/>
            <a:ext cx="1918387" cy="532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M Serif Display"/>
              <a:buNone/>
            </a:pPr>
            <a:r>
              <a:rPr lang="en" sz="26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25.86%</a:t>
            </a:r>
            <a:endParaRPr sz="2600" b="1" i="0" u="none" strike="noStrike" cap="none" dirty="0">
              <a:solidFill>
                <a:schemeClr val="dk1"/>
              </a:solidFill>
              <a:latin typeface="+mj-lt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3" name="Elipse 5">
            <a:extLst>
              <a:ext uri="{FF2B5EF4-FFF2-40B4-BE49-F238E27FC236}">
                <a16:creationId xmlns:a16="http://schemas.microsoft.com/office/drawing/2014/main" id="{29AD96AD-1A2A-C35D-6363-5877F4973665}"/>
              </a:ext>
            </a:extLst>
          </p:cNvPr>
          <p:cNvSpPr/>
          <p:nvPr/>
        </p:nvSpPr>
        <p:spPr>
          <a:xfrm>
            <a:off x="5018835" y="2757565"/>
            <a:ext cx="446753" cy="4467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s-ES"/>
          </a:p>
        </p:txBody>
      </p:sp>
      <p:sp>
        <p:nvSpPr>
          <p:cNvPr id="14" name="Google Shape;281;p11">
            <a:extLst>
              <a:ext uri="{FF2B5EF4-FFF2-40B4-BE49-F238E27FC236}">
                <a16:creationId xmlns:a16="http://schemas.microsoft.com/office/drawing/2014/main" id="{ED5E6BE7-5955-26DD-DE90-662B8108B98A}"/>
              </a:ext>
            </a:extLst>
          </p:cNvPr>
          <p:cNvSpPr txBox="1"/>
          <p:nvPr/>
        </p:nvSpPr>
        <p:spPr>
          <a:xfrm>
            <a:off x="6501713" y="3508074"/>
            <a:ext cx="2125452" cy="532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M Serif Display"/>
              <a:buNone/>
            </a:pPr>
            <a:r>
              <a:rPr lang="en" sz="20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JAVASCRIPT</a:t>
            </a:r>
            <a:endParaRPr sz="2000" b="1" i="0" u="none" strike="noStrike" cap="none" dirty="0">
              <a:solidFill>
                <a:schemeClr val="dk1"/>
              </a:solidFill>
              <a:latin typeface="+mj-lt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5" name="Google Shape;283;p11">
            <a:extLst>
              <a:ext uri="{FF2B5EF4-FFF2-40B4-BE49-F238E27FC236}">
                <a16:creationId xmlns:a16="http://schemas.microsoft.com/office/drawing/2014/main" id="{E0E851DC-9118-FCE2-5C27-88B095D9B3A3}"/>
              </a:ext>
            </a:extLst>
          </p:cNvPr>
          <p:cNvSpPr/>
          <p:nvPr/>
        </p:nvSpPr>
        <p:spPr>
          <a:xfrm flipH="1">
            <a:off x="6823289" y="2468833"/>
            <a:ext cx="994719" cy="994719"/>
          </a:xfrm>
          <a:prstGeom prst="pie">
            <a:avLst>
              <a:gd name="adj1" fmla="val 9906549"/>
              <a:gd name="adj2" fmla="val 16200000"/>
            </a:avLst>
          </a:prstGeom>
          <a:solidFill>
            <a:schemeClr val="tx1"/>
          </a:solidFill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6" name="Google Shape;288;p11">
            <a:extLst>
              <a:ext uri="{FF2B5EF4-FFF2-40B4-BE49-F238E27FC236}">
                <a16:creationId xmlns:a16="http://schemas.microsoft.com/office/drawing/2014/main" id="{66A039C9-3AC9-F869-4EB9-8BEE97CEE698}"/>
              </a:ext>
            </a:extLst>
          </p:cNvPr>
          <p:cNvSpPr txBox="1"/>
          <p:nvPr/>
        </p:nvSpPr>
        <p:spPr>
          <a:xfrm>
            <a:off x="6371576" y="1799052"/>
            <a:ext cx="1918387" cy="532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M Serif Display"/>
              <a:buNone/>
            </a:pPr>
            <a:r>
              <a:rPr lang="en" sz="2600" b="1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4</a:t>
            </a:r>
            <a:r>
              <a:rPr lang="en" sz="2600" b="1" i="0" u="none" strike="noStrike" cap="none" dirty="0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rPr>
              <a:t>%</a:t>
            </a:r>
            <a:endParaRPr sz="2600" b="1" i="0" u="none" strike="noStrike" cap="none" dirty="0">
              <a:solidFill>
                <a:schemeClr val="dk1"/>
              </a:solidFill>
              <a:latin typeface="+mj-lt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17" name="Elipse 5">
            <a:extLst>
              <a:ext uri="{FF2B5EF4-FFF2-40B4-BE49-F238E27FC236}">
                <a16:creationId xmlns:a16="http://schemas.microsoft.com/office/drawing/2014/main" id="{29AD96AD-1A2A-C35D-6363-5877F4973665}"/>
              </a:ext>
            </a:extLst>
          </p:cNvPr>
          <p:cNvSpPr/>
          <p:nvPr/>
        </p:nvSpPr>
        <p:spPr>
          <a:xfrm>
            <a:off x="7097271" y="2757565"/>
            <a:ext cx="446753" cy="4467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s-ES"/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00;p13">
            <a:extLst>
              <a:ext uri="{FF2B5EF4-FFF2-40B4-BE49-F238E27FC236}">
                <a16:creationId xmlns:a16="http://schemas.microsoft.com/office/drawing/2014/main" id="{443A5D73-A635-0876-D521-20781EDC03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75" y="2881687"/>
            <a:ext cx="7293276" cy="1154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DM Serif Display"/>
              <a:buNone/>
            </a:pPr>
            <a:r>
              <a:rPr lang="en" sz="1800" dirty="0"/>
              <a:t>A big</a:t>
            </a:r>
            <a:br>
              <a:rPr lang="en" sz="7200" dirty="0"/>
            </a:br>
            <a:r>
              <a:rPr lang="en" sz="72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Thankyou</a:t>
            </a:r>
            <a:r>
              <a:rPr lang="en" sz="7200" dirty="0"/>
              <a:t>!</a:t>
            </a:r>
            <a:endParaRPr sz="7200" dirty="0"/>
          </a:p>
        </p:txBody>
      </p:sp>
      <p:sp>
        <p:nvSpPr>
          <p:cNvPr id="6" name="Google Shape;263;p10">
            <a:extLst>
              <a:ext uri="{FF2B5EF4-FFF2-40B4-BE49-F238E27FC236}">
                <a16:creationId xmlns:a16="http://schemas.microsoft.com/office/drawing/2014/main" id="{45210E72-DC7B-1718-79F1-A8BE8CFB3A68}"/>
              </a:ext>
            </a:extLst>
          </p:cNvPr>
          <p:cNvSpPr txBox="1">
            <a:spLocks/>
          </p:cNvSpPr>
          <p:nvPr/>
        </p:nvSpPr>
        <p:spPr>
          <a:xfrm>
            <a:off x="723900" y="621301"/>
            <a:ext cx="7696200" cy="7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DM Serif Display"/>
              <a:buNone/>
              <a:defRPr sz="4000" b="1" i="0" u="none" strike="noStrike" cap="none">
                <a:solidFill>
                  <a:schemeClr val="dk1"/>
                </a:solidFill>
                <a:latin typeface="+mj-lt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Happy Bucket Listing to you all!</a:t>
            </a:r>
            <a:endParaRPr lang="en-IN" dirty="0"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70484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3"/>
          <p:cNvSpPr txBox="1">
            <a:spLocks noGrp="1"/>
          </p:cNvSpPr>
          <p:nvPr>
            <p:ph type="title"/>
          </p:nvPr>
        </p:nvSpPr>
        <p:spPr>
          <a:xfrm>
            <a:off x="829033" y="1052265"/>
            <a:ext cx="7293276" cy="1154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0"/>
              <a:buFont typeface="DM Serif Display"/>
              <a:buNone/>
            </a:pPr>
            <a:r>
              <a:rPr lang="en" sz="1800" dirty="0"/>
              <a:t>A big</a:t>
            </a:r>
            <a:br>
              <a:rPr lang="en" sz="7200" dirty="0"/>
            </a:br>
            <a:r>
              <a:rPr lang="en" sz="7200" dirty="0"/>
              <a:t>Thankyou!</a:t>
            </a:r>
            <a:endParaRPr sz="7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alizado 3">
      <a:dk1>
        <a:srgbClr val="000000"/>
      </a:dk1>
      <a:lt1>
        <a:srgbClr val="FFFFFF"/>
      </a:lt1>
      <a:dk2>
        <a:srgbClr val="FFFFFF"/>
      </a:dk2>
      <a:lt2>
        <a:srgbClr val="EAE7DA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Personalizado 2">
      <a:majorFont>
        <a:latin typeface="Libre Caslon Text"/>
        <a:ea typeface=""/>
        <a:cs typeface=""/>
      </a:majorFont>
      <a:minorFont>
        <a:latin typeface="Chiv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237</Words>
  <Application>Microsoft Office PowerPoint</Application>
  <PresentationFormat>On-screen Show (16:9)</PresentationFormat>
  <Paragraphs>44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Montserrat Medium</vt:lpstr>
      <vt:lpstr>Calibri</vt:lpstr>
      <vt:lpstr>Arial</vt:lpstr>
      <vt:lpstr>Blackadder ITC</vt:lpstr>
      <vt:lpstr>Libre Caslon Text</vt:lpstr>
      <vt:lpstr>Chivo</vt:lpstr>
      <vt:lpstr>DM Serif Display</vt:lpstr>
      <vt:lpstr>Abadi Extra Light</vt:lpstr>
      <vt:lpstr>Mystical Woods Rough Script</vt:lpstr>
      <vt:lpstr>Office Theme</vt:lpstr>
      <vt:lpstr>Bucket list for life Keep it Up! Sky is the limit...Achieve your dreams</vt:lpstr>
      <vt:lpstr>Table of contents</vt:lpstr>
      <vt:lpstr>Introduction</vt:lpstr>
      <vt:lpstr>CRED OPERATIONS</vt:lpstr>
      <vt:lpstr>WEBSITE (link here)</vt:lpstr>
      <vt:lpstr>TECHNICAL UTILITY</vt:lpstr>
      <vt:lpstr>A big Thankyou!</vt:lpstr>
      <vt:lpstr>A big Thankyou!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Bucket list for life Keep it Up! Sky is the limit...Achieve your dreams</dc:title>
  <dc:creator>Mathew K Sojan</dc:creator>
  <cp:lastModifiedBy>Mathew K Sojan</cp:lastModifiedBy>
  <cp:revision>3</cp:revision>
  <dcterms:created xsi:type="dcterms:W3CDTF">2021-10-12T08:06:43Z</dcterms:created>
  <dcterms:modified xsi:type="dcterms:W3CDTF">2023-02-27T06:54:39Z</dcterms:modified>
</cp:coreProperties>
</file>